
<file path=[Content_Types].xml><?xml version="1.0" encoding="utf-8"?>
<Types xmlns="http://schemas.openxmlformats.org/package/2006/content-types">
  <Default Extension="bmp" ContentType="image/bmp"/>
  <Default Extension="gif" ContentType="image/gif"/>
  <Default Extension="jpeg" ContentType="image/jpg"/>
  <Default Extension="mov" ContentType="application/movie"/>
  <Default Extension="pdf" ContentType="application/pdf"/>
  <Default Extension="png" ContentType="image/png"/>
  <Default Extension="rels" ContentType="application/vnd.openxmlformats-package.relationships+xml"/>
  <Default Extension="tif" ContentType="image/tif"/>
  <Default Extension="vml" ContentType="application/vnd.openxmlformats-officedocument.vmlDrawing"/>
  <Default Extension="xlsx" ContentType="application/vnd.openxmlformats-officedocument.spreadsheetml.sheet"/>
  <Default Extension="xml" ContentType="application/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ommentAuthors" Target="commentAuthors.xml"/><Relationship Id="rId21" Type="http://schemas.openxmlformats.org/officeDocument/2006/relationships/customXml" Target="../customXml/item2.xml"/><Relationship Id="rId7"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viewProps" Target="viewProps.xml"/><Relationship Id="rId16" Type="http://schemas.openxmlformats.org/officeDocument/2006/relationships/slide" Target="slides/slide9.xml"/><Relationship Id="rId20" Type="http://schemas.openxmlformats.org/officeDocument/2006/relationships/customXml" Target="../customXml/item1.xml"/><Relationship Id="rId1" Type="http://schemas.openxmlformats.org/officeDocument/2006/relationships/presProps" Target="presProps.xml"/><Relationship Id="rId6" Type="http://schemas.openxmlformats.org/officeDocument/2006/relationships/theme" Target="theme/theme1.xml"/><Relationship Id="rId11" Type="http://schemas.openxmlformats.org/officeDocument/2006/relationships/slide" Target="slides/slide4.xml"/><Relationship Id="rId5" Type="http://schemas.openxmlformats.org/officeDocument/2006/relationships/slideMaster" Target="slideMasters/slideMaster1.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tableStyles" Target="tableStyles.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customXml" Target="../customXml/item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 name="Shape 17"/>
          <p:cNvSpPr/>
          <p:nvPr>
            <p:ph type="sldImg"/>
          </p:nvPr>
        </p:nvSpPr>
        <p:spPr>
          <a:xfrm>
            <a:off x="1143000" y="685800"/>
            <a:ext cx="4572000" cy="3429000"/>
          </a:xfrm>
          <a:prstGeom prst="rect">
            <a:avLst/>
          </a:prstGeom>
        </p:spPr>
        <p:txBody>
          <a:bodyPr/>
          <a:lstStyle/>
          <a:p>
            <a:pPr/>
          </a:p>
        </p:txBody>
      </p:sp>
      <p:sp>
        <p:nvSpPr>
          <p:cNvPr id="18" name="Shape 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 name="Shape 35"/>
          <p:cNvSpPr/>
          <p:nvPr>
            <p:ph type="sldImg"/>
          </p:nvPr>
        </p:nvSpPr>
        <p:spPr>
          <a:prstGeom prst="rect">
            <a:avLst/>
          </a:prstGeom>
        </p:spPr>
        <p:txBody>
          <a:bodyPr/>
          <a:lstStyle/>
          <a:p>
            <a:pPr/>
          </a:p>
        </p:txBody>
      </p:sp>
      <p:sp>
        <p:nvSpPr>
          <p:cNvPr id="36" name="Shape 36"/>
          <p:cNvSpPr/>
          <p:nvPr>
            <p:ph type="body" sz="quarter" idx="1"/>
          </p:nvPr>
        </p:nvSpPr>
        <p:spPr>
          <a:prstGeom prst="rect">
            <a:avLst/>
          </a:prstGeom>
        </p:spPr>
        <p:txBody>
          <a:bodyPr/>
          <a:lstStyle/>
          <a:p>
            <a:pPr/>
            <a:r>
              <a:t>Type of slide: Intro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Shape 43"/>
          <p:cNvSpPr/>
          <p:nvPr>
            <p:ph type="sldImg"/>
          </p:nvPr>
        </p:nvSpPr>
        <p:spPr>
          <a:prstGeom prst="rect">
            <a:avLst/>
          </a:prstGeom>
        </p:spPr>
        <p:txBody>
          <a:bodyPr/>
          <a:lstStyle/>
          <a:p>
            <a:pPr/>
          </a:p>
        </p:txBody>
      </p:sp>
      <p:sp>
        <p:nvSpPr>
          <p:cNvPr id="44" name="Shape 44"/>
          <p:cNvSpPr/>
          <p:nvPr>
            <p:ph type="body" sz="quarter" idx="1"/>
          </p:nvPr>
        </p:nvSpPr>
        <p:spPr>
          <a:prstGeom prst="rect">
            <a:avLst/>
          </a:prstGeom>
        </p:spPr>
        <p:txBody>
          <a:bodyPr/>
          <a:lstStyle/>
          <a:p>
            <a:pPr/>
            <a:r>
              <a:t>Type of slide: Intro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Shape 53"/>
          <p:cNvSpPr/>
          <p:nvPr>
            <p:ph type="sldImg"/>
          </p:nvPr>
        </p:nvSpPr>
        <p:spPr>
          <a:prstGeom prst="rect">
            <a:avLst/>
          </a:prstGeom>
        </p:spPr>
        <p:txBody>
          <a:bodyPr/>
          <a:lstStyle/>
          <a:p>
            <a:pPr/>
          </a:p>
        </p:txBody>
      </p:sp>
      <p:sp>
        <p:nvSpPr>
          <p:cNvPr id="54" name="Shape 54"/>
          <p:cNvSpPr/>
          <p:nvPr>
            <p:ph type="body" sz="quarter" idx="1"/>
          </p:nvPr>
        </p:nvSpPr>
        <p:spPr>
          <a:prstGeom prst="rect">
            <a:avLst/>
          </a:prstGeom>
        </p:spPr>
        <p:txBody>
          <a:bodyPr/>
          <a:lstStyle/>
          <a:p>
            <a:pPr/>
            <a:r>
              <a:t>Type of slide: Intro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sp>
        <p:nvSpPr>
          <p:cNvPr id="20" name="Shape 0"/>
          <p:cNvSpPr/>
          <p:nvPr/>
        </p:nvSpPr>
        <p:spPr>
          <a:xfrm>
            <a:off x="5478309" y="1356620"/>
            <a:ext cx="3238501" cy="1190626"/>
          </a:xfrm>
          <a:prstGeom prst="roundRect">
            <a:avLst>
              <a:gd name="adj" fmla="val 50000"/>
            </a:avLst>
          </a:prstGeom>
          <a:gradFill>
            <a:gsLst>
              <a:gs pos="0">
                <a:srgbClr val="1D1D25"/>
              </a:gs>
              <a:gs pos="100000">
                <a:srgbClr val="FFFFFF"/>
              </a:gs>
            </a:gsLst>
            <a:lin ang="18900000"/>
          </a:gradFill>
          <a:ln w="12700">
            <a:miter lim="400000"/>
          </a:ln>
        </p:spPr>
        <p:txBody>
          <a:bodyPr lIns="45719" rIns="45719"/>
          <a:lstStyle/>
          <a:p>
            <a:pPr/>
          </a:p>
        </p:txBody>
      </p:sp>
      <p:sp>
        <p:nvSpPr>
          <p:cNvPr id="21" name="Text 1"/>
          <p:cNvSpPr txBox="1"/>
          <p:nvPr/>
        </p:nvSpPr>
        <p:spPr>
          <a:xfrm>
            <a:off x="428625" y="1595437"/>
            <a:ext cx="5486400" cy="7848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000"/>
              </a:lnSpc>
              <a:defRPr spc="-60" sz="6000">
                <a:solidFill>
                  <a:srgbClr val="FFFFFF"/>
                </a:solidFill>
                <a:latin typeface="+mn-lt"/>
                <a:ea typeface="+mn-ea"/>
                <a:cs typeface="+mn-cs"/>
                <a:sym typeface="Helvetica"/>
              </a:defRPr>
            </a:lvl1pPr>
          </a:lstStyle>
          <a:p>
            <a:pPr/>
            <a:r>
              <a:t>Blockchain</a:t>
            </a:r>
          </a:p>
        </p:txBody>
      </p:sp>
      <p:sp>
        <p:nvSpPr>
          <p:cNvPr id="22" name="Shape 2"/>
          <p:cNvSpPr/>
          <p:nvPr/>
        </p:nvSpPr>
        <p:spPr>
          <a:xfrm>
            <a:off x="430179" y="2571244"/>
            <a:ext cx="3000376" cy="1190626"/>
          </a:xfrm>
          <a:prstGeom prst="roundRect">
            <a:avLst>
              <a:gd name="adj" fmla="val 50000"/>
            </a:avLst>
          </a:prstGeom>
          <a:gradFill>
            <a:gsLst>
              <a:gs pos="0">
                <a:srgbClr val="2B2A35"/>
              </a:gs>
              <a:gs pos="100000">
                <a:srgbClr val="FFFFFF"/>
              </a:gs>
            </a:gsLst>
            <a:lin ang="18900000"/>
          </a:gradFill>
          <a:ln w="12700">
            <a:miter lim="400000"/>
          </a:ln>
        </p:spPr>
        <p:txBody>
          <a:bodyPr lIns="45719" rIns="45719"/>
          <a:lstStyle/>
          <a:p>
            <a:pPr/>
          </a:p>
        </p:txBody>
      </p:sp>
      <p:sp>
        <p:nvSpPr>
          <p:cNvPr id="23" name="Text 3"/>
          <p:cNvSpPr txBox="1"/>
          <p:nvPr/>
        </p:nvSpPr>
        <p:spPr>
          <a:xfrm>
            <a:off x="4572000" y="2761081"/>
            <a:ext cx="4572000" cy="7848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6000"/>
              </a:lnSpc>
              <a:defRPr spc="-60" sz="6000">
                <a:solidFill>
                  <a:srgbClr val="FFFFFF"/>
                </a:solidFill>
                <a:latin typeface="+mn-lt"/>
                <a:ea typeface="+mn-ea"/>
                <a:cs typeface="+mn-cs"/>
                <a:sym typeface="Helvetica"/>
              </a:defRPr>
            </a:lvl1pPr>
          </a:lstStyle>
          <a:p>
            <a:pPr/>
            <a:r>
              <a:t>Technology</a:t>
            </a:r>
          </a:p>
        </p:txBody>
      </p:sp>
      <p:sp>
        <p:nvSpPr>
          <p:cNvPr id="24" name="Shape 4"/>
          <p:cNvSpPr/>
          <p:nvPr/>
        </p:nvSpPr>
        <p:spPr>
          <a:xfrm>
            <a:off x="3713464" y="2571244"/>
            <a:ext cx="523876" cy="1190626"/>
          </a:xfrm>
          <a:prstGeom prst="roundRect">
            <a:avLst>
              <a:gd name="adj" fmla="val 45000"/>
            </a:avLst>
          </a:prstGeom>
          <a:gradFill>
            <a:gsLst>
              <a:gs pos="0">
                <a:srgbClr val="00BBC6"/>
              </a:gs>
              <a:gs pos="100000">
                <a:srgbClr val="FFFFFF"/>
              </a:gs>
            </a:gsLst>
            <a:lin ang="18900000"/>
          </a:gradFill>
          <a:ln w="12700">
            <a:miter lim="400000"/>
          </a:ln>
        </p:spPr>
        <p:txBody>
          <a:bodyPr lIns="45719" rIns="45719"/>
          <a:lstStyle/>
          <a:p>
            <a:pPr/>
          </a:p>
        </p:txBody>
      </p:sp>
      <p:sp>
        <p:nvSpPr>
          <p:cNvPr id="25" name="Shape 5"/>
          <p:cNvSpPr/>
          <p:nvPr/>
        </p:nvSpPr>
        <p:spPr>
          <a:xfrm>
            <a:off x="8190841" y="332613"/>
            <a:ext cx="523876" cy="763404"/>
          </a:xfrm>
          <a:prstGeom prst="roundRect">
            <a:avLst>
              <a:gd name="adj" fmla="val 45000"/>
            </a:avLst>
          </a:prstGeom>
          <a:gradFill>
            <a:gsLst>
              <a:gs pos="0">
                <a:srgbClr val="00BBC6"/>
              </a:gs>
              <a:gs pos="100000">
                <a:srgbClr val="FFFFFF"/>
              </a:gs>
            </a:gsLst>
            <a:lin ang="18900000"/>
          </a:gradFill>
          <a:ln w="12700">
            <a:miter lim="400000"/>
          </a:ln>
        </p:spPr>
        <p:txBody>
          <a:bodyPr lIns="45719" rIns="45719"/>
          <a:lstStyle/>
          <a:p>
            <a:pPr/>
          </a:p>
        </p:txBody>
      </p:sp>
      <p:sp>
        <p:nvSpPr>
          <p:cNvPr id="26" name="Shape 6"/>
          <p:cNvSpPr/>
          <p:nvPr/>
        </p:nvSpPr>
        <p:spPr>
          <a:xfrm>
            <a:off x="427840" y="334259"/>
            <a:ext cx="3000376" cy="285751"/>
          </a:xfrm>
          <a:prstGeom prst="roundRect">
            <a:avLst>
              <a:gd name="adj" fmla="val 50000"/>
            </a:avLst>
          </a:prstGeom>
          <a:gradFill>
            <a:gsLst>
              <a:gs pos="0">
                <a:srgbClr val="DDCDFF"/>
              </a:gs>
              <a:gs pos="100000">
                <a:srgbClr val="FFFFFF"/>
              </a:gs>
            </a:gsLst>
            <a:lin ang="18900000"/>
          </a:gradFill>
          <a:ln w="12700">
            <a:miter lim="400000"/>
          </a:ln>
        </p:spPr>
        <p:txBody>
          <a:bodyPr lIns="45719" rIns="45719"/>
          <a:lstStyle/>
          <a:p>
            <a:pPr/>
          </a:p>
        </p:txBody>
      </p:sp>
      <p:sp>
        <p:nvSpPr>
          <p:cNvPr id="27" name="Shape 7"/>
          <p:cNvSpPr/>
          <p:nvPr/>
        </p:nvSpPr>
        <p:spPr>
          <a:xfrm>
            <a:off x="6951773" y="4427566"/>
            <a:ext cx="1762126" cy="285751"/>
          </a:xfrm>
          <a:prstGeom prst="roundRect">
            <a:avLst>
              <a:gd name="adj" fmla="val 50000"/>
            </a:avLst>
          </a:prstGeom>
          <a:gradFill>
            <a:gsLst>
              <a:gs pos="0">
                <a:srgbClr val="DDCDFF"/>
              </a:gs>
              <a:gs pos="100000">
                <a:srgbClr val="FFFFFF"/>
              </a:gs>
            </a:gsLst>
            <a:lin ang="18900000"/>
          </a:gradFill>
          <a:ln w="12700">
            <a:miter lim="400000"/>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1"/>
                                        </p:tgtEl>
                                        <p:attrNameLst>
                                          <p:attrName>style.visibility</p:attrName>
                                        </p:attrNameLst>
                                      </p:cBhvr>
                                      <p:to>
                                        <p:strVal val="visible"/>
                                      </p:to>
                                    </p:set>
                                    <p:anim calcmode="lin" valueType="num">
                                      <p:cBhvr>
                                        <p:cTn id="7" dur="1000" fill="hold"/>
                                        <p:tgtEl>
                                          <p:spTgt spid="21"/>
                                        </p:tgtEl>
                                        <p:attrNameLst>
                                          <p:attrName>ppt_x</p:attrName>
                                        </p:attrNameLst>
                                      </p:cBhvr>
                                      <p:tavLst>
                                        <p:tav tm="0">
                                          <p:val>
                                            <p:strVal val="#ppt_x"/>
                                          </p:val>
                                        </p:tav>
                                        <p:tav tm="100000">
                                          <p:val>
                                            <p:strVal val="#ppt_x"/>
                                          </p:val>
                                        </p:tav>
                                      </p:tavLst>
                                    </p:anim>
                                    <p:anim calcmode="lin" valueType="num">
                                      <p:cBhvr>
                                        <p:cTn id="8"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23"/>
                                        </p:tgtEl>
                                        <p:attrNameLst>
                                          <p:attrName>style.visibility</p:attrName>
                                        </p:attrNameLst>
                                      </p:cBhvr>
                                      <p:to>
                                        <p:strVal val="visible"/>
                                      </p:to>
                                    </p:se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 grpId="2"/>
      <p:bldP build="whole" bldLvl="1" animBg="1" rev="0" advAuto="0" spid="21"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sp>
        <p:nvSpPr>
          <p:cNvPr id="97" name="Text 0"/>
          <p:cNvSpPr txBox="1"/>
          <p:nvPr/>
        </p:nvSpPr>
        <p:spPr>
          <a:xfrm>
            <a:off x="427617" y="952584"/>
            <a:ext cx="4572001" cy="4010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200"/>
              </a:lnSpc>
              <a:defRPr b="1" spc="-36" sz="2600">
                <a:solidFill>
                  <a:srgbClr val="FFFFFF"/>
                </a:solidFill>
                <a:latin typeface="+mn-lt"/>
                <a:ea typeface="+mn-ea"/>
                <a:cs typeface="+mn-cs"/>
                <a:sym typeface="Helvetica"/>
              </a:defRPr>
            </a:lvl1pPr>
          </a:lstStyle>
          <a:p>
            <a:pPr/>
            <a:r>
              <a:t>Applications of Blockchain:</a:t>
            </a:r>
          </a:p>
        </p:txBody>
      </p:sp>
      <p:sp>
        <p:nvSpPr>
          <p:cNvPr id="98" name="Text 1"/>
          <p:cNvSpPr txBox="1"/>
          <p:nvPr/>
        </p:nvSpPr>
        <p:spPr>
          <a:xfrm>
            <a:off x="428579" y="1930193"/>
            <a:ext cx="4572001" cy="12020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900"/>
              </a:lnSpc>
              <a:defRPr spc="-36" sz="1500">
                <a:solidFill>
                  <a:srgbClr val="FFFFFF"/>
                </a:solidFill>
                <a:latin typeface="+mn-lt"/>
                <a:ea typeface="+mn-ea"/>
                <a:cs typeface="+mn-cs"/>
                <a:sym typeface="Helvetica"/>
              </a:defRPr>
            </a:pPr>
            <a:r>
              <a:t>Blockchain technology has potential applications in various industries, including </a:t>
            </a:r>
            <a:r>
              <a:rPr b="1"/>
              <a:t>finance</a:t>
            </a:r>
            <a:r>
              <a:t>, </a:t>
            </a:r>
            <a:r>
              <a:rPr b="1"/>
              <a:t>healthcare</a:t>
            </a:r>
            <a:r>
              <a:t>, </a:t>
            </a:r>
            <a:r>
              <a:rPr b="1"/>
              <a:t>supply chain management</a:t>
            </a:r>
            <a:r>
              <a:t>, and </a:t>
            </a:r>
            <a:r>
              <a:rPr b="1"/>
              <a:t>voting</a:t>
            </a:r>
            <a:r>
              <a:t>. It can be used to create secure and transparent systems for transactions, record-keeping, and data sharing.</a:t>
            </a:r>
          </a:p>
        </p:txBody>
      </p:sp>
      <p:pic>
        <p:nvPicPr>
          <p:cNvPr id="99" name="Image 0" descr="Image 0"/>
          <p:cNvPicPr>
            <a:picLocks noChangeAspect="1"/>
          </p:cNvPicPr>
          <p:nvPr/>
        </p:nvPicPr>
        <p:blipFill>
          <a:blip r:embed="rId2">
            <a:extLst/>
          </a:blip>
          <a:stretch>
            <a:fillRect/>
          </a:stretch>
        </p:blipFill>
        <p:spPr>
          <a:xfrm>
            <a:off x="5190001" y="1415928"/>
            <a:ext cx="3478511" cy="231900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pic>
        <p:nvPicPr>
          <p:cNvPr id="101" name="Image 0" descr="Image 0"/>
          <p:cNvPicPr>
            <a:picLocks noChangeAspect="1"/>
          </p:cNvPicPr>
          <p:nvPr/>
        </p:nvPicPr>
        <p:blipFill>
          <a:blip r:embed="rId2">
            <a:extLst/>
          </a:blip>
          <a:stretch>
            <a:fillRect/>
          </a:stretch>
        </p:blipFill>
        <p:spPr>
          <a:xfrm>
            <a:off x="2159" y="1998230"/>
            <a:ext cx="9141841" cy="3144929"/>
          </a:xfrm>
          <a:prstGeom prst="rect">
            <a:avLst/>
          </a:prstGeom>
          <a:ln w="12700">
            <a:miter lim="400000"/>
          </a:ln>
        </p:spPr>
      </p:pic>
      <p:sp>
        <p:nvSpPr>
          <p:cNvPr id="102" name="Text 0"/>
          <p:cNvSpPr txBox="1"/>
          <p:nvPr/>
        </p:nvSpPr>
        <p:spPr>
          <a:xfrm>
            <a:off x="476250" y="476250"/>
            <a:ext cx="8229600" cy="11625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spc="-36">
                <a:solidFill>
                  <a:srgbClr val="FFFFFF"/>
                </a:solidFill>
                <a:latin typeface="+mn-lt"/>
                <a:ea typeface="+mn-ea"/>
                <a:cs typeface="+mn-cs"/>
                <a:sym typeface="Helvetica"/>
              </a:defRPr>
            </a:lvl1pPr>
          </a:lstStyle>
          <a:p>
            <a:pPr/>
            <a:r>
              <a:t>The future of blockchain technology looks promising, with potential applications in various industries and ongoing developments to address its challenges. As the technology continues to evolve, we can expect to see more innovative use cases and solutions.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sp>
        <p:nvSpPr>
          <p:cNvPr id="104" name="Text 0"/>
          <p:cNvSpPr txBox="1"/>
          <p:nvPr/>
        </p:nvSpPr>
        <p:spPr>
          <a:xfrm>
            <a:off x="476708" y="1146399"/>
            <a:ext cx="7079506" cy="289036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11200"/>
              </a:lnSpc>
              <a:defRPr spc="-60" sz="11300">
                <a:solidFill>
                  <a:srgbClr val="FFFFFF"/>
                </a:solidFill>
                <a:latin typeface="+mn-lt"/>
                <a:ea typeface="+mn-ea"/>
                <a:cs typeface="+mn-cs"/>
                <a:sym typeface="Helvetica"/>
              </a:defRPr>
            </a:pPr>
            <a:r>
              <a:t>Thank </a:t>
            </a:r>
            <a:endParaRPr spc="-35" sz="6700"/>
          </a:p>
          <a:p>
            <a:pPr>
              <a:lnSpc>
                <a:spcPts val="11200"/>
              </a:lnSpc>
              <a:defRPr spc="-60" sz="11300">
                <a:solidFill>
                  <a:srgbClr val="FFFFFF"/>
                </a:solidFill>
                <a:latin typeface="+mn-lt"/>
                <a:ea typeface="+mn-ea"/>
                <a:cs typeface="+mn-cs"/>
                <a:sym typeface="Helvetica"/>
              </a:defRPr>
            </a:pPr>
            <a:r>
              <a:t>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sp>
        <p:nvSpPr>
          <p:cNvPr id="29" name="Text 0"/>
          <p:cNvSpPr txBox="1"/>
          <p:nvPr/>
        </p:nvSpPr>
        <p:spPr>
          <a:xfrm>
            <a:off x="-2129369" y="1742223"/>
            <a:ext cx="9144001" cy="7848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6000"/>
              </a:lnSpc>
              <a:defRPr spc="-60" sz="6000">
                <a:solidFill>
                  <a:srgbClr val="FFFFFF"/>
                </a:solidFill>
                <a:latin typeface="+mn-lt"/>
                <a:ea typeface="+mn-ea"/>
                <a:cs typeface="+mn-cs"/>
                <a:sym typeface="Helvetica"/>
              </a:defRPr>
            </a:lvl1pPr>
          </a:lstStyle>
          <a:p>
            <a:pPr/>
            <a:r>
              <a:t>Corruption</a:t>
            </a:r>
          </a:p>
        </p:txBody>
      </p:sp>
      <p:sp>
        <p:nvSpPr>
          <p:cNvPr id="30" name="Shape 1"/>
          <p:cNvSpPr/>
          <p:nvPr/>
        </p:nvSpPr>
        <p:spPr>
          <a:xfrm>
            <a:off x="8193476" y="334007"/>
            <a:ext cx="523876" cy="763404"/>
          </a:xfrm>
          <a:prstGeom prst="roundRect">
            <a:avLst>
              <a:gd name="adj" fmla="val 45000"/>
            </a:avLst>
          </a:prstGeom>
          <a:gradFill>
            <a:gsLst>
              <a:gs pos="0">
                <a:srgbClr val="00BBC6"/>
              </a:gs>
              <a:gs pos="100000">
                <a:srgbClr val="FFFFFF"/>
              </a:gs>
            </a:gsLst>
            <a:lin ang="18900000"/>
          </a:gradFill>
          <a:ln w="12700">
            <a:miter lim="400000"/>
          </a:ln>
        </p:spPr>
        <p:txBody>
          <a:bodyPr lIns="45719" rIns="45719"/>
          <a:lstStyle/>
          <a:p>
            <a:pPr/>
          </a:p>
        </p:txBody>
      </p:sp>
      <p:pic>
        <p:nvPicPr>
          <p:cNvPr id="31" name="Image 0" descr="Image 0"/>
          <p:cNvPicPr>
            <a:picLocks noChangeAspect="1"/>
          </p:cNvPicPr>
          <p:nvPr/>
        </p:nvPicPr>
        <p:blipFill>
          <a:blip r:embed="rId3">
            <a:extLst/>
          </a:blip>
          <a:stretch>
            <a:fillRect/>
          </a:stretch>
        </p:blipFill>
        <p:spPr>
          <a:xfrm>
            <a:off x="436695" y="2576756"/>
            <a:ext cx="2936472" cy="2057401"/>
          </a:xfrm>
          <a:prstGeom prst="rect">
            <a:avLst/>
          </a:prstGeom>
          <a:ln w="12700">
            <a:miter lim="400000"/>
          </a:ln>
        </p:spPr>
      </p:pic>
      <p:sp>
        <p:nvSpPr>
          <p:cNvPr id="32" name="Shape 2"/>
          <p:cNvSpPr/>
          <p:nvPr/>
        </p:nvSpPr>
        <p:spPr>
          <a:xfrm>
            <a:off x="715898" y="4122296"/>
            <a:ext cx="7998001" cy="285751"/>
          </a:xfrm>
          <a:prstGeom prst="roundRect">
            <a:avLst>
              <a:gd name="adj" fmla="val 50000"/>
            </a:avLst>
          </a:prstGeom>
          <a:gradFill>
            <a:gsLst>
              <a:gs pos="0">
                <a:srgbClr val="DDCDFF"/>
              </a:gs>
              <a:gs pos="100000">
                <a:srgbClr val="FFFFFF"/>
              </a:gs>
            </a:gsLst>
            <a:lin ang="18900000"/>
          </a:gradFill>
          <a:ln w="12700">
            <a:miter lim="400000"/>
          </a:ln>
        </p:spPr>
        <p:txBody>
          <a:bodyPr lIns="45719" rIns="45719"/>
          <a:lstStyle/>
          <a:p>
            <a:pPr/>
          </a:p>
        </p:txBody>
      </p:sp>
      <p:pic>
        <p:nvPicPr>
          <p:cNvPr id="33" name="Image 1" descr="Image 1"/>
          <p:cNvPicPr>
            <a:picLocks noChangeAspect="1"/>
          </p:cNvPicPr>
          <p:nvPr/>
        </p:nvPicPr>
        <p:blipFill>
          <a:blip r:embed="rId4">
            <a:extLst/>
          </a:blip>
          <a:stretch>
            <a:fillRect/>
          </a:stretch>
        </p:blipFill>
        <p:spPr>
          <a:xfrm>
            <a:off x="426134" y="439879"/>
            <a:ext cx="2957595" cy="2136533"/>
          </a:xfrm>
          <a:prstGeom prst="rect">
            <a:avLst/>
          </a:prstGeom>
          <a:ln w="12700">
            <a:miter lim="400000"/>
          </a:ln>
        </p:spPr>
      </p:pic>
      <p:sp>
        <p:nvSpPr>
          <p:cNvPr id="34" name="Text 3"/>
          <p:cNvSpPr txBox="1"/>
          <p:nvPr/>
        </p:nvSpPr>
        <p:spPr>
          <a:xfrm>
            <a:off x="-219417" y="2525210"/>
            <a:ext cx="9144001" cy="7848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6000"/>
              </a:lnSpc>
              <a:defRPr spc="-60" sz="6000">
                <a:solidFill>
                  <a:srgbClr val="FFFFFF"/>
                </a:solidFill>
                <a:latin typeface="+mn-lt"/>
                <a:ea typeface="+mn-ea"/>
                <a:cs typeface="+mn-cs"/>
                <a:sym typeface="Helvetica"/>
              </a:defRPr>
            </a:lvl1pPr>
          </a:lstStyle>
          <a:p>
            <a:pPr/>
            <a:r>
              <a:t>Black Money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sp>
        <p:nvSpPr>
          <p:cNvPr id="38" name="Text 0"/>
          <p:cNvSpPr txBox="1"/>
          <p:nvPr/>
        </p:nvSpPr>
        <p:spPr>
          <a:xfrm>
            <a:off x="-3554180" y="537624"/>
            <a:ext cx="9144001" cy="5886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4500"/>
              </a:lnSpc>
              <a:defRPr spc="-60" sz="4500">
                <a:solidFill>
                  <a:srgbClr val="FFFFFF"/>
                </a:solidFill>
                <a:latin typeface="+mn-lt"/>
                <a:ea typeface="+mn-ea"/>
                <a:cs typeface="+mn-cs"/>
                <a:sym typeface="Helvetica"/>
              </a:defRPr>
            </a:lvl1pPr>
          </a:lstStyle>
          <a:p>
            <a:pPr/>
            <a:r>
              <a:t>What is Blockchain?</a:t>
            </a:r>
          </a:p>
        </p:txBody>
      </p:sp>
      <p:sp>
        <p:nvSpPr>
          <p:cNvPr id="39" name="Shape 1"/>
          <p:cNvSpPr/>
          <p:nvPr/>
        </p:nvSpPr>
        <p:spPr>
          <a:xfrm>
            <a:off x="8193476" y="334007"/>
            <a:ext cx="523876" cy="763404"/>
          </a:xfrm>
          <a:prstGeom prst="roundRect">
            <a:avLst>
              <a:gd name="adj" fmla="val 45000"/>
            </a:avLst>
          </a:prstGeom>
          <a:gradFill>
            <a:gsLst>
              <a:gs pos="0">
                <a:srgbClr val="00BBC6"/>
              </a:gs>
              <a:gs pos="100000">
                <a:srgbClr val="FFFFFF"/>
              </a:gs>
            </a:gsLst>
            <a:lin ang="18900000"/>
          </a:gradFill>
          <a:ln w="12700">
            <a:miter lim="400000"/>
          </a:ln>
        </p:spPr>
        <p:txBody>
          <a:bodyPr lIns="45719" rIns="45719"/>
          <a:lstStyle/>
          <a:p>
            <a:pPr/>
          </a:p>
        </p:txBody>
      </p:sp>
      <p:sp>
        <p:nvSpPr>
          <p:cNvPr id="40" name="Shape 2"/>
          <p:cNvSpPr/>
          <p:nvPr/>
        </p:nvSpPr>
        <p:spPr>
          <a:xfrm>
            <a:off x="715898" y="4122296"/>
            <a:ext cx="7998001" cy="285751"/>
          </a:xfrm>
          <a:prstGeom prst="roundRect">
            <a:avLst>
              <a:gd name="adj" fmla="val 50000"/>
            </a:avLst>
          </a:prstGeom>
          <a:gradFill>
            <a:gsLst>
              <a:gs pos="0">
                <a:srgbClr val="DDCDFF"/>
              </a:gs>
              <a:gs pos="100000">
                <a:srgbClr val="FFFFFF"/>
              </a:gs>
            </a:gsLst>
            <a:lin ang="18900000"/>
          </a:gradFill>
          <a:ln w="12700">
            <a:miter lim="400000"/>
          </a:ln>
        </p:spPr>
        <p:txBody>
          <a:bodyPr lIns="45719" rIns="45719"/>
          <a:lstStyle/>
          <a:p>
            <a:pPr/>
          </a:p>
        </p:txBody>
      </p:sp>
      <p:sp>
        <p:nvSpPr>
          <p:cNvPr id="41" name="Text 3"/>
          <p:cNvSpPr txBox="1"/>
          <p:nvPr/>
        </p:nvSpPr>
        <p:spPr>
          <a:xfrm>
            <a:off x="714601" y="1334314"/>
            <a:ext cx="4572001" cy="17467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300"/>
              </a:lnSpc>
              <a:defRPr b="1" spc="-36">
                <a:solidFill>
                  <a:srgbClr val="FFFFFF"/>
                </a:solidFill>
                <a:latin typeface="+mn-lt"/>
                <a:ea typeface="+mn-ea"/>
                <a:cs typeface="+mn-cs"/>
                <a:sym typeface="Helvetica"/>
              </a:defRPr>
            </a:pPr>
            <a:r>
              <a:t>Blockchain </a:t>
            </a:r>
            <a:r>
              <a:rPr b="0"/>
              <a:t>is a distributed ledger technology that allows secure and transparent transactions without the need for intermediaries. It is a decentralised system that uses cryptography to ensure data integrity and immutability.</a:t>
            </a:r>
          </a:p>
        </p:txBody>
      </p:sp>
      <p:pic>
        <p:nvPicPr>
          <p:cNvPr id="42" name="Image 0" descr="Image 0"/>
          <p:cNvPicPr>
            <a:picLocks noChangeAspect="1"/>
          </p:cNvPicPr>
          <p:nvPr/>
        </p:nvPicPr>
        <p:blipFill>
          <a:blip r:embed="rId3">
            <a:extLst/>
          </a:blip>
          <a:srcRect l="16067" t="41745" r="15220" b="8349"/>
          <a:stretch>
            <a:fillRect/>
          </a:stretch>
        </p:blipFill>
        <p:spPr>
          <a:xfrm>
            <a:off x="5578448" y="1583748"/>
            <a:ext cx="3354943" cy="127523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sp>
        <p:nvSpPr>
          <p:cNvPr id="46" name="Text 0"/>
          <p:cNvSpPr txBox="1"/>
          <p:nvPr/>
        </p:nvSpPr>
        <p:spPr>
          <a:xfrm>
            <a:off x="1098774" y="1605747"/>
            <a:ext cx="5486401" cy="7848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000"/>
              </a:lnSpc>
              <a:defRPr spc="-60" sz="6000">
                <a:solidFill>
                  <a:srgbClr val="FFFFFF"/>
                </a:solidFill>
                <a:latin typeface="+mn-lt"/>
                <a:ea typeface="+mn-ea"/>
                <a:cs typeface="+mn-cs"/>
                <a:sym typeface="Helvetica"/>
              </a:defRPr>
            </a:lvl1pPr>
          </a:lstStyle>
          <a:p>
            <a:pPr/>
            <a:r>
              <a:t>Decentralised</a:t>
            </a:r>
          </a:p>
        </p:txBody>
      </p:sp>
      <p:sp>
        <p:nvSpPr>
          <p:cNvPr id="47" name="Text 1"/>
          <p:cNvSpPr txBox="1"/>
          <p:nvPr/>
        </p:nvSpPr>
        <p:spPr>
          <a:xfrm>
            <a:off x="3716270" y="2781700"/>
            <a:ext cx="4572001" cy="7848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6000"/>
              </a:lnSpc>
              <a:defRPr spc="-60" sz="6000">
                <a:solidFill>
                  <a:srgbClr val="FFFFFF"/>
                </a:solidFill>
                <a:latin typeface="+mn-lt"/>
                <a:ea typeface="+mn-ea"/>
                <a:cs typeface="+mn-cs"/>
                <a:sym typeface="Helvetica"/>
              </a:defRPr>
            </a:lvl1pPr>
          </a:lstStyle>
          <a:p>
            <a:pPr/>
            <a:r>
              <a:t>System</a:t>
            </a:r>
          </a:p>
        </p:txBody>
      </p:sp>
      <p:sp>
        <p:nvSpPr>
          <p:cNvPr id="48" name="Shape 2"/>
          <p:cNvSpPr/>
          <p:nvPr/>
        </p:nvSpPr>
        <p:spPr>
          <a:xfrm>
            <a:off x="4043383" y="2571244"/>
            <a:ext cx="523876" cy="1190626"/>
          </a:xfrm>
          <a:prstGeom prst="roundRect">
            <a:avLst>
              <a:gd name="adj" fmla="val 45000"/>
            </a:avLst>
          </a:prstGeom>
          <a:gradFill>
            <a:gsLst>
              <a:gs pos="0">
                <a:srgbClr val="00BBC6"/>
              </a:gs>
              <a:gs pos="100000">
                <a:srgbClr val="FFFFFF"/>
              </a:gs>
            </a:gsLst>
            <a:lin ang="18900000"/>
          </a:gradFill>
          <a:ln w="12700">
            <a:miter lim="400000"/>
          </a:ln>
        </p:spPr>
        <p:txBody>
          <a:bodyPr lIns="45719" rIns="45719"/>
          <a:lstStyle/>
          <a:p>
            <a:pPr/>
          </a:p>
        </p:txBody>
      </p:sp>
      <p:sp>
        <p:nvSpPr>
          <p:cNvPr id="49" name="Shape 3"/>
          <p:cNvSpPr/>
          <p:nvPr/>
        </p:nvSpPr>
        <p:spPr>
          <a:xfrm>
            <a:off x="427840" y="334259"/>
            <a:ext cx="3000376" cy="285751"/>
          </a:xfrm>
          <a:prstGeom prst="roundRect">
            <a:avLst>
              <a:gd name="adj" fmla="val 50000"/>
            </a:avLst>
          </a:prstGeom>
          <a:gradFill>
            <a:gsLst>
              <a:gs pos="0">
                <a:srgbClr val="DDCDFF"/>
              </a:gs>
              <a:gs pos="100000">
                <a:srgbClr val="FFFFFF"/>
              </a:gs>
            </a:gsLst>
            <a:lin ang="18900000"/>
          </a:gradFill>
          <a:ln w="12700">
            <a:miter lim="400000"/>
          </a:ln>
        </p:spPr>
        <p:txBody>
          <a:bodyPr lIns="45719" rIns="45719"/>
          <a:lstStyle/>
          <a:p>
            <a:pPr/>
          </a:p>
        </p:txBody>
      </p:sp>
      <p:sp>
        <p:nvSpPr>
          <p:cNvPr id="50" name="Shape 4"/>
          <p:cNvSpPr/>
          <p:nvPr/>
        </p:nvSpPr>
        <p:spPr>
          <a:xfrm>
            <a:off x="6951773" y="4427566"/>
            <a:ext cx="1762126" cy="285751"/>
          </a:xfrm>
          <a:prstGeom prst="roundRect">
            <a:avLst>
              <a:gd name="adj" fmla="val 50000"/>
            </a:avLst>
          </a:prstGeom>
          <a:gradFill>
            <a:gsLst>
              <a:gs pos="0">
                <a:srgbClr val="DDCDFF"/>
              </a:gs>
              <a:gs pos="100000">
                <a:srgbClr val="FFFFFF"/>
              </a:gs>
            </a:gsLst>
            <a:lin ang="18900000"/>
          </a:gradFill>
          <a:ln w="12700">
            <a:miter lim="400000"/>
          </a:ln>
        </p:spPr>
        <p:txBody>
          <a:bodyPr lIns="45719" rIns="45719"/>
          <a:lstStyle/>
          <a:p>
            <a:pPr/>
          </a:p>
        </p:txBody>
      </p:sp>
      <p:pic>
        <p:nvPicPr>
          <p:cNvPr id="51" name="Image 0" descr="Image 0"/>
          <p:cNvPicPr>
            <a:picLocks noChangeAspect="1"/>
          </p:cNvPicPr>
          <p:nvPr/>
        </p:nvPicPr>
        <p:blipFill>
          <a:blip r:embed="rId3">
            <a:extLst/>
          </a:blip>
          <a:srcRect l="16744" t="4510" r="9568" b="20545"/>
          <a:stretch>
            <a:fillRect/>
          </a:stretch>
        </p:blipFill>
        <p:spPr>
          <a:xfrm>
            <a:off x="5726998" y="635197"/>
            <a:ext cx="2847552" cy="1728055"/>
          </a:xfrm>
          <a:prstGeom prst="rect">
            <a:avLst/>
          </a:prstGeom>
          <a:ln w="12700">
            <a:miter lim="400000"/>
          </a:ln>
        </p:spPr>
      </p:pic>
      <p:pic>
        <p:nvPicPr>
          <p:cNvPr id="52" name="Image 1" descr="Image 1"/>
          <p:cNvPicPr>
            <a:picLocks noChangeAspect="1"/>
          </p:cNvPicPr>
          <p:nvPr/>
        </p:nvPicPr>
        <p:blipFill>
          <a:blip r:embed="rId4">
            <a:extLst/>
          </a:blip>
          <a:stretch>
            <a:fillRect/>
          </a:stretch>
        </p:blipFill>
        <p:spPr>
          <a:xfrm>
            <a:off x="559133" y="2780250"/>
            <a:ext cx="2747016" cy="20574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sp>
        <p:nvSpPr>
          <p:cNvPr id="56" name="Text 0"/>
          <p:cNvSpPr txBox="1"/>
          <p:nvPr/>
        </p:nvSpPr>
        <p:spPr>
          <a:xfrm>
            <a:off x="554726" y="2989043"/>
            <a:ext cx="4572001" cy="8496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700"/>
              </a:lnSpc>
              <a:defRPr spc="-24" sz="1000">
                <a:solidFill>
                  <a:srgbClr val="FFFFFF"/>
                </a:solidFill>
                <a:latin typeface="+mn-lt"/>
                <a:ea typeface="+mn-ea"/>
                <a:cs typeface="+mn-cs"/>
                <a:sym typeface="Helvetica"/>
              </a:defRPr>
            </a:pPr>
            <a:r>
              <a:t>1. </a:t>
            </a:r>
            <a:r>
              <a:rPr b="1" spc="-24" sz="1200"/>
              <a:t>Data Integrity</a:t>
            </a:r>
            <a:r>
              <a:t>: The shared database ensures that no single individual can unilaterally modify the data, preserving its integrity.</a:t>
            </a:r>
            <a:endParaRPr spc="-21" sz="900"/>
          </a:p>
          <a:p>
            <a:pPr>
              <a:lnSpc>
                <a:spcPts val="1700"/>
              </a:lnSpc>
              <a:defRPr spc="-24" sz="1000">
                <a:solidFill>
                  <a:srgbClr val="FFFFFF"/>
                </a:solidFill>
                <a:latin typeface="+mn-lt"/>
                <a:ea typeface="+mn-ea"/>
                <a:cs typeface="+mn-cs"/>
                <a:sym typeface="Helvetica"/>
              </a:defRPr>
            </a:pPr>
            <a:r>
              <a:t>2. </a:t>
            </a:r>
            <a:r>
              <a:rPr b="1" spc="-24" sz="1200"/>
              <a:t>Network Consensus</a:t>
            </a:r>
            <a:r>
              <a:t>: Any proposed changes trigger a network-wide notification, allowing all participants to vote on the alteration's validity.</a:t>
            </a:r>
          </a:p>
        </p:txBody>
      </p:sp>
      <p:sp>
        <p:nvSpPr>
          <p:cNvPr id="57" name="Text 1"/>
          <p:cNvSpPr txBox="1"/>
          <p:nvPr/>
        </p:nvSpPr>
        <p:spPr>
          <a:xfrm>
            <a:off x="4691062" y="2567699"/>
            <a:ext cx="4572001" cy="14973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1700"/>
              </a:lnSpc>
              <a:defRPr sz="900"/>
            </a:pPr>
          </a:p>
          <a:p>
            <a:pPr>
              <a:lnSpc>
                <a:spcPts val="1700"/>
              </a:lnSpc>
              <a:defRPr spc="-24" sz="1000">
                <a:solidFill>
                  <a:srgbClr val="FFFFFF"/>
                </a:solidFill>
                <a:latin typeface="+mn-lt"/>
                <a:ea typeface="+mn-ea"/>
                <a:cs typeface="+mn-cs"/>
                <a:sym typeface="Helvetica"/>
              </a:defRPr>
            </a:pPr>
            <a:r>
              <a:t>3. </a:t>
            </a:r>
            <a:r>
              <a:rPr b="1" spc="-24" sz="1200"/>
              <a:t>Transparency and Accountability</a:t>
            </a:r>
            <a:r>
              <a:t>: This process unveils any attempts at data tampering, as participants can identify the perpetrator and collectively decide whether the change should be accepted or rejected.</a:t>
            </a:r>
            <a:endParaRPr spc="-21" sz="900"/>
          </a:p>
          <a:p>
            <a:pPr>
              <a:lnSpc>
                <a:spcPts val="1700"/>
              </a:lnSpc>
              <a:defRPr spc="-24" sz="1000">
                <a:solidFill>
                  <a:srgbClr val="FFFFFF"/>
                </a:solidFill>
                <a:latin typeface="+mn-lt"/>
                <a:ea typeface="+mn-ea"/>
                <a:cs typeface="+mn-cs"/>
                <a:sym typeface="Helvetica"/>
              </a:defRPr>
            </a:pPr>
            <a:r>
              <a:t>4. </a:t>
            </a:r>
            <a:r>
              <a:rPr b="1" spc="-24" sz="1200"/>
              <a:t>Democratic Governance</a:t>
            </a:r>
            <a:r>
              <a:t>: The network's voting mechanism fosters a democratic approach to data management, ensuring that changes align with the consensus of the majority.</a:t>
            </a:r>
          </a:p>
        </p:txBody>
      </p:sp>
      <p:pic>
        <p:nvPicPr>
          <p:cNvPr id="58" name="Image 0" descr="Image 0"/>
          <p:cNvPicPr>
            <a:picLocks noChangeAspect="1"/>
          </p:cNvPicPr>
          <p:nvPr/>
        </p:nvPicPr>
        <p:blipFill>
          <a:blip r:embed="rId2">
            <a:extLst/>
          </a:blip>
          <a:stretch>
            <a:fillRect/>
          </a:stretch>
        </p:blipFill>
        <p:spPr>
          <a:xfrm>
            <a:off x="475000" y="889289"/>
            <a:ext cx="1853702" cy="911142"/>
          </a:xfrm>
          <a:prstGeom prst="rect">
            <a:avLst/>
          </a:prstGeom>
          <a:ln w="12700">
            <a:miter lim="400000"/>
          </a:ln>
        </p:spPr>
      </p:pic>
      <p:sp>
        <p:nvSpPr>
          <p:cNvPr id="59" name="Shape 2"/>
          <p:cNvSpPr/>
          <p:nvPr/>
        </p:nvSpPr>
        <p:spPr>
          <a:xfrm>
            <a:off x="2470696" y="1344859"/>
            <a:ext cx="1047751" cy="1"/>
          </a:xfrm>
          <a:prstGeom prst="line">
            <a:avLst/>
          </a:prstGeom>
          <a:solidFill>
            <a:srgbClr val="424256"/>
          </a:solidFill>
          <a:ln w="21167">
            <a:solidFill>
              <a:srgbClr val="FFFFFF"/>
            </a:solidFill>
            <a:tailEnd type="triangle"/>
          </a:ln>
        </p:spPr>
        <p:txBody>
          <a:bodyPr lIns="45719" rIns="45719"/>
          <a:lstStyle/>
          <a:p>
            <a:pPr/>
          </a:p>
        </p:txBody>
      </p:sp>
      <p:pic>
        <p:nvPicPr>
          <p:cNvPr id="60" name="Image 1" descr="Image 1"/>
          <p:cNvPicPr>
            <a:picLocks noChangeAspect="1"/>
          </p:cNvPicPr>
          <p:nvPr/>
        </p:nvPicPr>
        <p:blipFill>
          <a:blip r:embed="rId3">
            <a:extLst/>
          </a:blip>
          <a:stretch>
            <a:fillRect/>
          </a:stretch>
        </p:blipFill>
        <p:spPr>
          <a:xfrm>
            <a:off x="3660790" y="894410"/>
            <a:ext cx="1828801" cy="914401"/>
          </a:xfrm>
          <a:prstGeom prst="rect">
            <a:avLst/>
          </a:prstGeom>
          <a:ln w="12700">
            <a:miter lim="400000"/>
          </a:ln>
        </p:spPr>
      </p:pic>
      <p:sp>
        <p:nvSpPr>
          <p:cNvPr id="61" name="Shape 3"/>
          <p:cNvSpPr/>
          <p:nvPr/>
        </p:nvSpPr>
        <p:spPr>
          <a:xfrm>
            <a:off x="5616240" y="1345856"/>
            <a:ext cx="1047751" cy="1"/>
          </a:xfrm>
          <a:prstGeom prst="line">
            <a:avLst/>
          </a:prstGeom>
          <a:solidFill>
            <a:srgbClr val="424256"/>
          </a:solidFill>
          <a:ln w="21167">
            <a:solidFill>
              <a:srgbClr val="FFFFFF"/>
            </a:solidFill>
            <a:tailEnd type="triangle"/>
          </a:ln>
        </p:spPr>
        <p:txBody>
          <a:bodyPr lIns="45719" rIns="45719"/>
          <a:lstStyle/>
          <a:p>
            <a:pPr/>
          </a:p>
        </p:txBody>
      </p:sp>
      <p:pic>
        <p:nvPicPr>
          <p:cNvPr id="62" name="Image 2" descr="Image 2"/>
          <p:cNvPicPr>
            <a:picLocks noChangeAspect="1"/>
          </p:cNvPicPr>
          <p:nvPr/>
        </p:nvPicPr>
        <p:blipFill>
          <a:blip r:embed="rId4">
            <a:extLst/>
          </a:blip>
          <a:srcRect l="13869" t="0" r="13869" b="0"/>
          <a:stretch>
            <a:fillRect/>
          </a:stretch>
        </p:blipFill>
        <p:spPr>
          <a:xfrm>
            <a:off x="6836267" y="779566"/>
            <a:ext cx="1718783" cy="115094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pic>
        <p:nvPicPr>
          <p:cNvPr id="64" name="Image 0" descr="Image 0"/>
          <p:cNvPicPr>
            <a:picLocks noChangeAspect="1"/>
          </p:cNvPicPr>
          <p:nvPr/>
        </p:nvPicPr>
        <p:blipFill>
          <a:blip r:embed="rId2">
            <a:extLst/>
          </a:blip>
          <a:stretch>
            <a:fillRect/>
          </a:stretch>
        </p:blipFill>
        <p:spPr>
          <a:xfrm>
            <a:off x="470405" y="1089409"/>
            <a:ext cx="3646172" cy="2057401"/>
          </a:xfrm>
          <a:prstGeom prst="rect">
            <a:avLst/>
          </a:prstGeom>
          <a:ln w="12700">
            <a:miter lim="400000"/>
          </a:ln>
        </p:spPr>
      </p:pic>
      <p:pic>
        <p:nvPicPr>
          <p:cNvPr id="65" name="Image 1" descr="Image 1"/>
          <p:cNvPicPr>
            <a:picLocks noChangeAspect="1"/>
          </p:cNvPicPr>
          <p:nvPr/>
        </p:nvPicPr>
        <p:blipFill>
          <a:blip r:embed="rId3">
            <a:extLst/>
          </a:blip>
          <a:stretch>
            <a:fillRect/>
          </a:stretch>
        </p:blipFill>
        <p:spPr>
          <a:xfrm>
            <a:off x="6205868" y="1089409"/>
            <a:ext cx="2464622" cy="2057401"/>
          </a:xfrm>
          <a:prstGeom prst="rect">
            <a:avLst/>
          </a:prstGeom>
          <a:ln w="12700">
            <a:miter lim="400000"/>
          </a:ln>
        </p:spPr>
      </p:pic>
      <p:sp>
        <p:nvSpPr>
          <p:cNvPr id="66" name="Shape 0"/>
          <p:cNvSpPr/>
          <p:nvPr/>
        </p:nvSpPr>
        <p:spPr>
          <a:xfrm>
            <a:off x="4223394" y="2118110"/>
            <a:ext cx="1831310" cy="1"/>
          </a:xfrm>
          <a:prstGeom prst="line">
            <a:avLst/>
          </a:prstGeom>
          <a:solidFill>
            <a:srgbClr val="424256"/>
          </a:solidFill>
          <a:ln w="21167">
            <a:solidFill>
              <a:srgbClr val="FFFFFF"/>
            </a:solidFill>
            <a:tailEnd type="triangle"/>
          </a:ln>
        </p:spPr>
        <p:txBody>
          <a:bodyPr lIns="45719" rIns="45719"/>
          <a:lstStyle/>
          <a:p>
            <a:pPr/>
          </a:p>
        </p:txBody>
      </p:sp>
      <p:sp>
        <p:nvSpPr>
          <p:cNvPr id="67" name="Text 1"/>
          <p:cNvSpPr txBox="1"/>
          <p:nvPr/>
        </p:nvSpPr>
        <p:spPr>
          <a:xfrm>
            <a:off x="1826859" y="3765139"/>
            <a:ext cx="947976" cy="40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200"/>
              </a:lnSpc>
              <a:defRPr spc="-36" sz="2600">
                <a:solidFill>
                  <a:srgbClr val="FFFFFF"/>
                </a:solidFill>
                <a:latin typeface="+mn-lt"/>
                <a:ea typeface="+mn-ea"/>
                <a:cs typeface="+mn-cs"/>
                <a:sym typeface="Helvetica"/>
              </a:defRPr>
            </a:lvl1pPr>
          </a:lstStyle>
          <a:p>
            <a:pPr/>
            <a:r>
              <a:t>1990's</a:t>
            </a:r>
          </a:p>
        </p:txBody>
      </p:sp>
      <p:sp>
        <p:nvSpPr>
          <p:cNvPr id="68" name="Shape 2"/>
          <p:cNvSpPr/>
          <p:nvPr/>
        </p:nvSpPr>
        <p:spPr>
          <a:xfrm>
            <a:off x="4224389" y="3974905"/>
            <a:ext cx="1831310" cy="1"/>
          </a:xfrm>
          <a:prstGeom prst="line">
            <a:avLst/>
          </a:prstGeom>
          <a:solidFill>
            <a:srgbClr val="424256"/>
          </a:solidFill>
          <a:ln w="21167">
            <a:solidFill>
              <a:srgbClr val="FFFFFF"/>
            </a:solidFill>
            <a:tailEnd type="triangle"/>
          </a:ln>
        </p:spPr>
        <p:txBody>
          <a:bodyPr lIns="45719" rIns="45719"/>
          <a:lstStyle/>
          <a:p>
            <a:pPr/>
          </a:p>
        </p:txBody>
      </p:sp>
      <p:sp>
        <p:nvSpPr>
          <p:cNvPr id="69" name="Text 3"/>
          <p:cNvSpPr txBox="1"/>
          <p:nvPr/>
        </p:nvSpPr>
        <p:spPr>
          <a:xfrm>
            <a:off x="7054028" y="3765139"/>
            <a:ext cx="728979" cy="40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200"/>
              </a:lnSpc>
              <a:defRPr spc="-36" sz="2600">
                <a:solidFill>
                  <a:srgbClr val="FFFFFF"/>
                </a:solidFill>
                <a:latin typeface="+mn-lt"/>
                <a:ea typeface="+mn-ea"/>
                <a:cs typeface="+mn-cs"/>
                <a:sym typeface="Helvetica"/>
              </a:defRPr>
            </a:lvl1pPr>
          </a:lstStyle>
          <a:p>
            <a:pPr/>
            <a:r>
              <a:t>2009</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pic>
        <p:nvPicPr>
          <p:cNvPr id="71" name="Image 0" descr="Image 0"/>
          <p:cNvPicPr>
            <a:picLocks noChangeAspect="1"/>
          </p:cNvPicPr>
          <p:nvPr/>
        </p:nvPicPr>
        <p:blipFill>
          <a:blip r:embed="rId2">
            <a:extLst/>
          </a:blip>
          <a:stretch>
            <a:fillRect/>
          </a:stretch>
        </p:blipFill>
        <p:spPr>
          <a:xfrm>
            <a:off x="479379" y="475487"/>
            <a:ext cx="2487102" cy="1497375"/>
          </a:xfrm>
          <a:prstGeom prst="rect">
            <a:avLst/>
          </a:prstGeom>
          <a:ln w="12700">
            <a:miter lim="400000"/>
          </a:ln>
        </p:spPr>
      </p:pic>
      <p:pic>
        <p:nvPicPr>
          <p:cNvPr id="72" name="Image 1" descr="Image 1"/>
          <p:cNvPicPr>
            <a:picLocks noChangeAspect="1"/>
          </p:cNvPicPr>
          <p:nvPr/>
        </p:nvPicPr>
        <p:blipFill>
          <a:blip r:embed="rId3">
            <a:extLst/>
          </a:blip>
          <a:srcRect l="0" t="15196" r="0" b="15196"/>
          <a:stretch>
            <a:fillRect/>
          </a:stretch>
        </p:blipFill>
        <p:spPr>
          <a:xfrm>
            <a:off x="1775652" y="2253948"/>
            <a:ext cx="5594444" cy="2097192"/>
          </a:xfrm>
          <a:prstGeom prst="rect">
            <a:avLst/>
          </a:prstGeom>
          <a:ln w="12700">
            <a:miter lim="400000"/>
          </a:ln>
        </p:spPr>
      </p:pic>
      <p:sp>
        <p:nvSpPr>
          <p:cNvPr id="73" name="Text 0"/>
          <p:cNvSpPr txBox="1"/>
          <p:nvPr/>
        </p:nvSpPr>
        <p:spPr>
          <a:xfrm>
            <a:off x="3080781" y="123595"/>
            <a:ext cx="6016935" cy="18732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700"/>
              </a:lnSpc>
              <a:defRPr b="1" spc="-36" sz="3000">
                <a:solidFill>
                  <a:srgbClr val="FFFFFF"/>
                </a:solidFill>
                <a:latin typeface="+mn-lt"/>
                <a:ea typeface="+mn-ea"/>
                <a:cs typeface="+mn-cs"/>
                <a:sym typeface="Helvetica"/>
              </a:defRPr>
            </a:pPr>
            <a:r>
              <a:t>Blocks in</a:t>
            </a:r>
          </a:p>
          <a:p>
            <a:pPr>
              <a:lnSpc>
                <a:spcPts val="3700"/>
              </a:lnSpc>
              <a:defRPr b="1" spc="-36" sz="3000">
                <a:solidFill>
                  <a:srgbClr val="FFFFFF"/>
                </a:solidFill>
                <a:latin typeface="+mn-lt"/>
                <a:ea typeface="+mn-ea"/>
                <a:cs typeface="+mn-cs"/>
                <a:sym typeface="Helvetica"/>
              </a:defRPr>
            </a:pPr>
            <a:r>
              <a:t>            Blockchain</a:t>
            </a:r>
          </a:p>
          <a:p>
            <a:pPr>
              <a:lnSpc>
                <a:spcPts val="3700"/>
              </a:lnSpc>
              <a:defRPr b="1" spc="-36" sz="3000">
                <a:solidFill>
                  <a:srgbClr val="FFFFFF"/>
                </a:solidFill>
                <a:latin typeface="+mn-lt"/>
                <a:ea typeface="+mn-ea"/>
                <a:cs typeface="+mn-cs"/>
                <a:sym typeface="Helvetica"/>
              </a:defRPr>
            </a:pPr>
            <a:r>
              <a:t>                            represents</a:t>
            </a:r>
          </a:p>
          <a:p>
            <a:pPr lvl="1">
              <a:lnSpc>
                <a:spcPts val="3700"/>
              </a:lnSpc>
              <a:defRPr b="1" spc="-36" sz="3000">
                <a:solidFill>
                  <a:srgbClr val="FFFFFF"/>
                </a:solidFill>
                <a:latin typeface="+mn-lt"/>
                <a:ea typeface="+mn-ea"/>
                <a:cs typeface="+mn-cs"/>
                <a:sym typeface="Helvetica"/>
              </a:defRPr>
            </a:pPr>
            <a:r>
              <a:t>                                       records </a:t>
            </a:r>
          </a:p>
        </p:txBody>
      </p:sp>
      <p:sp>
        <p:nvSpPr>
          <p:cNvPr id="74" name="Text 1"/>
          <p:cNvSpPr txBox="1"/>
          <p:nvPr/>
        </p:nvSpPr>
        <p:spPr>
          <a:xfrm>
            <a:off x="237898" y="3192979"/>
            <a:ext cx="1166709" cy="374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b="1" spc="-36" sz="2400" u="sng">
                <a:solidFill>
                  <a:srgbClr val="FFFFFF"/>
                </a:solidFill>
                <a:latin typeface="+mn-lt"/>
                <a:ea typeface="+mn-ea"/>
                <a:cs typeface="+mn-cs"/>
                <a:sym typeface="Helvetica"/>
              </a:defRPr>
            </a:lvl1pPr>
          </a:lstStyle>
          <a:p>
            <a:pPr/>
            <a:r>
              <a:t>Genesis</a:t>
            </a:r>
          </a:p>
        </p:txBody>
      </p:sp>
      <p:sp>
        <p:nvSpPr>
          <p:cNvPr id="75" name="Shape 2"/>
          <p:cNvSpPr/>
          <p:nvPr/>
        </p:nvSpPr>
        <p:spPr>
          <a:xfrm>
            <a:off x="1505710" y="3382143"/>
            <a:ext cx="682327" cy="1"/>
          </a:xfrm>
          <a:prstGeom prst="line">
            <a:avLst/>
          </a:prstGeom>
          <a:solidFill>
            <a:srgbClr val="424256"/>
          </a:solidFill>
          <a:ln w="21167">
            <a:solidFill>
              <a:srgbClr val="656565"/>
            </a:solidFill>
            <a:tailEnd type="triangle"/>
          </a:ln>
        </p:spPr>
        <p:txBody>
          <a:bodyPr lIns="45719" rIns="45719"/>
          <a:lstStyle/>
          <a:p>
            <a:pPr/>
          </a:p>
        </p:txBody>
      </p:sp>
      <p:grpSp>
        <p:nvGrpSpPr>
          <p:cNvPr id="78" name="Oval"/>
          <p:cNvGrpSpPr/>
          <p:nvPr/>
        </p:nvGrpSpPr>
        <p:grpSpPr>
          <a:xfrm>
            <a:off x="2852337" y="3973573"/>
            <a:ext cx="607067" cy="353815"/>
            <a:chOff x="0" y="0"/>
            <a:chExt cx="607065" cy="353814"/>
          </a:xfrm>
        </p:grpSpPr>
        <p:sp>
          <p:nvSpPr>
            <p:cNvPr id="77" name="Oval"/>
            <p:cNvSpPr/>
            <p:nvPr/>
          </p:nvSpPr>
          <p:spPr>
            <a:xfrm>
              <a:off x="38100" y="38100"/>
              <a:ext cx="530866" cy="277615"/>
            </a:xfrm>
            <a:prstGeom prst="ellipse">
              <a:avLst/>
            </a:prstGeom>
            <a:solidFill>
              <a:schemeClr val="accent3">
                <a:alpha val="53102"/>
              </a:schemeClr>
            </a:solidFill>
            <a:ln>
              <a:noFill/>
            </a:ln>
            <a:effectLst/>
          </p:spPr>
          <p:txBody>
            <a:bodyPr wrap="square" lIns="45719" tIns="45719" rIns="45719" bIns="45719" numCol="1" anchor="ctr">
              <a:noAutofit/>
            </a:bodyPr>
            <a:lstStyle/>
            <a:p>
              <a:pPr>
                <a:defRPr>
                  <a:solidFill>
                    <a:srgbClr val="FFFFFF"/>
                  </a:solidFill>
                </a:defRPr>
              </a:pPr>
            </a:p>
          </p:txBody>
        </p:sp>
        <p:pic>
          <p:nvPicPr>
            <p:cNvPr id="76" name="Oval Oval" descr="Oval Oval"/>
            <p:cNvPicPr>
              <a:picLocks noChangeAspect="0"/>
            </p:cNvPicPr>
            <p:nvPr/>
          </p:nvPicPr>
          <p:blipFill>
            <a:blip r:embed="rId4">
              <a:alphaModFix amt="53102"/>
              <a:extLst/>
            </a:blip>
            <a:stretch>
              <a:fillRect/>
            </a:stretch>
          </p:blipFill>
          <p:spPr>
            <a:xfrm>
              <a:off x="0" y="-1"/>
              <a:ext cx="607066" cy="353816"/>
            </a:xfrm>
            <a:prstGeom prst="rect">
              <a:avLst/>
            </a:prstGeom>
            <a:effectLst/>
          </p:spPr>
        </p:pic>
      </p:grpSp>
      <p:grpSp>
        <p:nvGrpSpPr>
          <p:cNvPr id="81" name="Oval"/>
          <p:cNvGrpSpPr/>
          <p:nvPr/>
        </p:nvGrpSpPr>
        <p:grpSpPr>
          <a:xfrm>
            <a:off x="2187590" y="2225861"/>
            <a:ext cx="1050931" cy="449443"/>
            <a:chOff x="0" y="0"/>
            <a:chExt cx="1050930" cy="449441"/>
          </a:xfrm>
        </p:grpSpPr>
        <p:sp>
          <p:nvSpPr>
            <p:cNvPr id="80" name="Oval"/>
            <p:cNvSpPr/>
            <p:nvPr/>
          </p:nvSpPr>
          <p:spPr>
            <a:xfrm>
              <a:off x="38100" y="38099"/>
              <a:ext cx="974731" cy="373243"/>
            </a:xfrm>
            <a:prstGeom prst="ellipse">
              <a:avLst/>
            </a:prstGeom>
            <a:solidFill>
              <a:schemeClr val="accent3">
                <a:alpha val="53102"/>
              </a:schemeClr>
            </a:solidFill>
            <a:ln>
              <a:noFill/>
            </a:ln>
            <a:effectLst/>
          </p:spPr>
          <p:txBody>
            <a:bodyPr wrap="square" lIns="45719" tIns="45719" rIns="45719" bIns="45719" numCol="1" anchor="ctr">
              <a:noAutofit/>
            </a:bodyPr>
            <a:lstStyle/>
            <a:p>
              <a:pPr>
                <a:defRPr>
                  <a:solidFill>
                    <a:srgbClr val="FFFFFF"/>
                  </a:solidFill>
                </a:defRPr>
              </a:pPr>
            </a:p>
          </p:txBody>
        </p:sp>
        <p:pic>
          <p:nvPicPr>
            <p:cNvPr id="79" name="Oval Oval" descr="Oval Oval"/>
            <p:cNvPicPr>
              <a:picLocks noChangeAspect="0"/>
            </p:cNvPicPr>
            <p:nvPr/>
          </p:nvPicPr>
          <p:blipFill>
            <a:blip r:embed="rId5">
              <a:alphaModFix amt="53102"/>
              <a:extLst/>
            </a:blip>
            <a:stretch>
              <a:fillRect/>
            </a:stretch>
          </p:blipFill>
          <p:spPr>
            <a:xfrm>
              <a:off x="0" y="0"/>
              <a:ext cx="1050931" cy="449442"/>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78"/>
                                        </p:tgtEl>
                                        <p:attrNameLst>
                                          <p:attrName>style.visibility</p:attrName>
                                        </p:attrNameLst>
                                      </p:cBhvr>
                                      <p:to>
                                        <p:strVal val="visible"/>
                                      </p:to>
                                    </p:set>
                                    <p:anim calcmode="lin" valueType="num">
                                      <p:cBhvr>
                                        <p:cTn id="7" dur="1000" fill="hold"/>
                                        <p:tgtEl>
                                          <p:spTgt spid="78"/>
                                        </p:tgtEl>
                                        <p:attrNameLst>
                                          <p:attrName>ppt_w</p:attrName>
                                        </p:attrNameLst>
                                      </p:cBhvr>
                                      <p:tavLst>
                                        <p:tav tm="0">
                                          <p:val>
                                            <p:fltVal val="0"/>
                                          </p:val>
                                        </p:tav>
                                        <p:tav tm="100000">
                                          <p:val>
                                            <p:strVal val="#ppt_w"/>
                                          </p:val>
                                        </p:tav>
                                      </p:tavLst>
                                    </p:anim>
                                    <p:anim calcmode="lin" valueType="num">
                                      <p:cBhvr>
                                        <p:cTn id="8" dur="1000" fill="hold"/>
                                        <p:tgtEl>
                                          <p:spTgt spid="7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81"/>
                                        </p:tgtEl>
                                        <p:attrNameLst>
                                          <p:attrName>style.visibility</p:attrName>
                                        </p:attrNameLst>
                                      </p:cBhvr>
                                      <p:to>
                                        <p:strVal val="visible"/>
                                      </p:to>
                                    </p:set>
                                    <p:anim calcmode="lin" valueType="num">
                                      <p:cBhvr>
                                        <p:cTn id="13" dur="1000" fill="hold"/>
                                        <p:tgtEl>
                                          <p:spTgt spid="81"/>
                                        </p:tgtEl>
                                        <p:attrNameLst>
                                          <p:attrName>ppt_w</p:attrName>
                                        </p:attrNameLst>
                                      </p:cBhvr>
                                      <p:tavLst>
                                        <p:tav tm="0">
                                          <p:val>
                                            <p:fltVal val="0"/>
                                          </p:val>
                                        </p:tav>
                                        <p:tav tm="100000">
                                          <p:val>
                                            <p:strVal val="#ppt_w"/>
                                          </p:val>
                                        </p:tav>
                                      </p:tavLst>
                                    </p:anim>
                                    <p:anim calcmode="lin" valueType="num">
                                      <p:cBhvr>
                                        <p:cTn id="14" dur="1000" fill="hold"/>
                                        <p:tgtEl>
                                          <p:spTgt spid="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 grpId="2"/>
      <p:bldP build="whole" bldLvl="1" animBg="1" rev="0" advAuto="0" spid="78"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sp>
        <p:nvSpPr>
          <p:cNvPr id="83" name="Text 0"/>
          <p:cNvSpPr txBox="1"/>
          <p:nvPr/>
        </p:nvSpPr>
        <p:spPr>
          <a:xfrm>
            <a:off x="-3054963" y="523812"/>
            <a:ext cx="9144001" cy="3924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3000"/>
              </a:lnSpc>
              <a:defRPr b="1" spc="-60" sz="3000">
                <a:solidFill>
                  <a:srgbClr val="FFFFFF"/>
                </a:solidFill>
                <a:latin typeface="+mn-lt"/>
                <a:ea typeface="+mn-ea"/>
                <a:cs typeface="+mn-cs"/>
                <a:sym typeface="Helvetica"/>
              </a:defRPr>
            </a:lvl1pPr>
          </a:lstStyle>
          <a:p>
            <a:pPr/>
            <a:r>
              <a:t>Blockchain Advantages :</a:t>
            </a:r>
          </a:p>
        </p:txBody>
      </p:sp>
      <p:sp>
        <p:nvSpPr>
          <p:cNvPr id="84" name="Shape 1"/>
          <p:cNvSpPr/>
          <p:nvPr/>
        </p:nvSpPr>
        <p:spPr>
          <a:xfrm>
            <a:off x="428854" y="4427566"/>
            <a:ext cx="8285044" cy="285751"/>
          </a:xfrm>
          <a:prstGeom prst="roundRect">
            <a:avLst>
              <a:gd name="adj" fmla="val 50000"/>
            </a:avLst>
          </a:prstGeom>
          <a:gradFill>
            <a:gsLst>
              <a:gs pos="0">
                <a:srgbClr val="DDCDFF"/>
              </a:gs>
              <a:gs pos="100000">
                <a:srgbClr val="FFFFFF"/>
              </a:gs>
            </a:gsLst>
            <a:lin ang="18900000"/>
          </a:gradFill>
          <a:ln w="12700">
            <a:miter lim="400000"/>
          </a:ln>
        </p:spPr>
        <p:txBody>
          <a:bodyPr lIns="45719" rIns="45719"/>
          <a:lstStyle/>
          <a:p>
            <a:pPr/>
          </a:p>
        </p:txBody>
      </p:sp>
      <p:sp>
        <p:nvSpPr>
          <p:cNvPr id="85" name="Shape 2"/>
          <p:cNvSpPr/>
          <p:nvPr/>
        </p:nvSpPr>
        <p:spPr>
          <a:xfrm>
            <a:off x="429598" y="334007"/>
            <a:ext cx="523876" cy="763404"/>
          </a:xfrm>
          <a:prstGeom prst="roundRect">
            <a:avLst>
              <a:gd name="adj" fmla="val 45000"/>
            </a:avLst>
          </a:prstGeom>
          <a:gradFill>
            <a:gsLst>
              <a:gs pos="0">
                <a:srgbClr val="00BBC6"/>
              </a:gs>
              <a:gs pos="100000">
                <a:srgbClr val="FFFFFF"/>
              </a:gs>
            </a:gsLst>
            <a:lin ang="18900000"/>
          </a:gradFill>
          <a:ln w="12700">
            <a:miter lim="400000"/>
          </a:ln>
        </p:spPr>
        <p:txBody>
          <a:bodyPr lIns="45719" rIns="45719"/>
          <a:lstStyle/>
          <a:p>
            <a:pPr/>
          </a:p>
        </p:txBody>
      </p:sp>
      <p:sp>
        <p:nvSpPr>
          <p:cNvPr id="86" name="Text 3"/>
          <p:cNvSpPr txBox="1"/>
          <p:nvPr/>
        </p:nvSpPr>
        <p:spPr>
          <a:xfrm>
            <a:off x="672139" y="1373219"/>
            <a:ext cx="6400801" cy="19598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90500" indent="-190500">
              <a:lnSpc>
                <a:spcPts val="3100"/>
              </a:lnSpc>
              <a:buSzPct val="100000"/>
              <a:buChar char="•"/>
              <a:defRPr spc="-36" sz="2400">
                <a:solidFill>
                  <a:srgbClr val="FFFFFF"/>
                </a:solidFill>
                <a:latin typeface="+mn-lt"/>
                <a:ea typeface="+mn-ea"/>
                <a:cs typeface="+mn-cs"/>
                <a:sym typeface="Helvetica"/>
              </a:defRPr>
            </a:pPr>
            <a:r>
              <a:t>STORING HISTORY OF EACH BLOCK</a:t>
            </a:r>
          </a:p>
          <a:p>
            <a:pPr>
              <a:lnSpc>
                <a:spcPts val="3100"/>
              </a:lnSpc>
              <a:defRPr sz="2400"/>
            </a:pPr>
          </a:p>
          <a:p>
            <a:pPr marL="190500" indent="-190500">
              <a:lnSpc>
                <a:spcPts val="3100"/>
              </a:lnSpc>
              <a:buSzPct val="100000"/>
              <a:buChar char="•"/>
              <a:defRPr spc="-36" sz="2400">
                <a:solidFill>
                  <a:srgbClr val="FFFFFF"/>
                </a:solidFill>
                <a:latin typeface="+mn-lt"/>
                <a:ea typeface="+mn-ea"/>
                <a:cs typeface="+mn-cs"/>
                <a:sym typeface="Helvetica"/>
              </a:defRPr>
            </a:pPr>
            <a:r>
              <a:t>EASY TO TRACK DETAILS</a:t>
            </a:r>
          </a:p>
          <a:p>
            <a:pPr>
              <a:lnSpc>
                <a:spcPts val="3100"/>
              </a:lnSpc>
              <a:defRPr sz="2400"/>
            </a:pPr>
          </a:p>
          <a:p>
            <a:pPr marL="190500" indent="-190500">
              <a:lnSpc>
                <a:spcPts val="3100"/>
              </a:lnSpc>
              <a:buSzPct val="100000"/>
              <a:buChar char="•"/>
              <a:defRPr spc="-36" sz="2400">
                <a:solidFill>
                  <a:srgbClr val="FFFFFF"/>
                </a:solidFill>
                <a:latin typeface="+mn-lt"/>
                <a:ea typeface="+mn-ea"/>
                <a:cs typeface="+mn-cs"/>
                <a:sym typeface="Helvetica"/>
              </a:defRPr>
            </a:pPr>
            <a:r>
              <a:t>DIFFICULT TO MAKE CHANGES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D25"/>
        </a:solidFill>
      </p:bgPr>
    </p:bg>
    <p:spTree>
      <p:nvGrpSpPr>
        <p:cNvPr id="1" name=""/>
        <p:cNvGrpSpPr/>
        <p:nvPr/>
      </p:nvGrpSpPr>
      <p:grpSpPr>
        <a:xfrm>
          <a:off x="0" y="0"/>
          <a:ext cx="0" cy="0"/>
          <a:chOff x="0" y="0"/>
          <a:chExt cx="0" cy="0"/>
        </a:xfrm>
      </p:grpSpPr>
      <p:pic>
        <p:nvPicPr>
          <p:cNvPr id="88" name="Image 0" descr="Image 0"/>
          <p:cNvPicPr>
            <a:picLocks noChangeAspect="1"/>
          </p:cNvPicPr>
          <p:nvPr/>
        </p:nvPicPr>
        <p:blipFill>
          <a:blip r:embed="rId2">
            <a:extLst/>
          </a:blip>
          <a:srcRect l="0" t="15196" r="0" b="15196"/>
          <a:stretch>
            <a:fillRect/>
          </a:stretch>
        </p:blipFill>
        <p:spPr>
          <a:xfrm>
            <a:off x="1867958" y="1521938"/>
            <a:ext cx="6801198" cy="2549569"/>
          </a:xfrm>
          <a:prstGeom prst="rect">
            <a:avLst/>
          </a:prstGeom>
          <a:ln w="12700">
            <a:miter lim="400000"/>
          </a:ln>
        </p:spPr>
      </p:pic>
      <p:sp>
        <p:nvSpPr>
          <p:cNvPr id="89" name="Text 0"/>
          <p:cNvSpPr txBox="1"/>
          <p:nvPr/>
        </p:nvSpPr>
        <p:spPr>
          <a:xfrm>
            <a:off x="476250" y="476250"/>
            <a:ext cx="5066773" cy="4635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700"/>
              </a:lnSpc>
              <a:defRPr b="1" spc="-36" sz="3000">
                <a:solidFill>
                  <a:srgbClr val="FFFFFF"/>
                </a:solidFill>
                <a:latin typeface="+mn-lt"/>
                <a:ea typeface="+mn-ea"/>
                <a:cs typeface="+mn-cs"/>
                <a:sym typeface="Helvetica"/>
              </a:defRPr>
            </a:lvl1pPr>
          </a:lstStyle>
          <a:p>
            <a:pPr/>
            <a:r>
              <a:t>If anyone try to change data:</a:t>
            </a:r>
          </a:p>
        </p:txBody>
      </p:sp>
      <p:sp>
        <p:nvSpPr>
          <p:cNvPr id="90" name="Multiplication Sign"/>
          <p:cNvSpPr/>
          <p:nvPr/>
        </p:nvSpPr>
        <p:spPr>
          <a:xfrm>
            <a:off x="3036046" y="3438339"/>
            <a:ext cx="348695" cy="348695"/>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rgbClr val="FFFFFF">
              <a:alpha val="89455"/>
            </a:srgbClr>
          </a:solidFill>
          <a:ln w="12700">
            <a:solidFill>
              <a:schemeClr val="accent1">
                <a:alpha val="89455"/>
              </a:schemeClr>
            </a:solidFill>
            <a:miter/>
          </a:ln>
        </p:spPr>
        <p:txBody>
          <a:bodyPr lIns="45719" rIns="45719" anchor="ctr"/>
          <a:lstStyle/>
          <a:p>
            <a:pPr/>
          </a:p>
        </p:txBody>
      </p:sp>
      <p:sp>
        <p:nvSpPr>
          <p:cNvPr id="91" name="5YUO9"/>
          <p:cNvSpPr txBox="1"/>
          <p:nvPr/>
        </p:nvSpPr>
        <p:spPr>
          <a:xfrm>
            <a:off x="3493873" y="3462390"/>
            <a:ext cx="685761"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600">
                <a:solidFill>
                  <a:srgbClr val="DB0800"/>
                </a:solidFill>
              </a:defRPr>
            </a:lvl1pPr>
          </a:lstStyle>
          <a:p>
            <a:pPr/>
            <a:r>
              <a:t>5YUO9</a:t>
            </a:r>
          </a:p>
        </p:txBody>
      </p:sp>
      <p:sp>
        <p:nvSpPr>
          <p:cNvPr id="92" name="Multiplication Sign"/>
          <p:cNvSpPr/>
          <p:nvPr/>
        </p:nvSpPr>
        <p:spPr>
          <a:xfrm>
            <a:off x="5583790" y="3656344"/>
            <a:ext cx="348696" cy="348696"/>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rgbClr val="FFFFFF">
              <a:alpha val="62731"/>
            </a:srgbClr>
          </a:solidFill>
          <a:ln w="12700">
            <a:solidFill>
              <a:schemeClr val="accent1">
                <a:alpha val="62731"/>
              </a:schemeClr>
            </a:solidFill>
            <a:miter/>
          </a:ln>
        </p:spPr>
        <p:txBody>
          <a:bodyPr lIns="45719" rIns="45719" anchor="ctr"/>
          <a:lstStyle/>
          <a:p>
            <a:pPr/>
          </a:p>
        </p:txBody>
      </p:sp>
      <p:pic>
        <p:nvPicPr>
          <p:cNvPr id="93" name="Line Line" descr="Line Line"/>
          <p:cNvPicPr>
            <a:picLocks noChangeAspect="0"/>
          </p:cNvPicPr>
          <p:nvPr/>
        </p:nvPicPr>
        <p:blipFill>
          <a:blip r:embed="rId3">
            <a:extLst/>
          </a:blip>
          <a:stretch>
            <a:fillRect/>
          </a:stretch>
        </p:blipFill>
        <p:spPr>
          <a:xfrm rot="16200000">
            <a:off x="2666430" y="2758601"/>
            <a:ext cx="3011026" cy="76201"/>
          </a:xfrm>
          <a:prstGeom prst="rect">
            <a:avLst/>
          </a:prstGeom>
        </p:spPr>
      </p:pic>
      <p:sp>
        <p:nvSpPr>
          <p:cNvPr id="95" name="Dingbat X"/>
          <p:cNvSpPr/>
          <p:nvPr/>
        </p:nvSpPr>
        <p:spPr>
          <a:xfrm>
            <a:off x="5084310" y="994195"/>
            <a:ext cx="3050783" cy="3605013"/>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2">
              <a:alpha val="56478"/>
            </a:schemeClr>
          </a:solidFill>
          <a:ln w="12700">
            <a:solidFill>
              <a:srgbClr val="AD5B24">
                <a:alpha val="56478"/>
              </a:srgbClr>
            </a:solidFill>
            <a:miter/>
          </a:ln>
        </p:spPr>
        <p:txBody>
          <a:bodyPr lIns="45719" rIns="45719" anchor="ctr"/>
          <a:lstStyle/>
          <a:p>
            <a:pP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90"/>
                                        </p:tgtEl>
                                        <p:attrNameLst>
                                          <p:attrName>style.visibility</p:attrName>
                                        </p:attrNameLst>
                                      </p:cBhvr>
                                      <p:to>
                                        <p:strVal val="visible"/>
                                      </p:to>
                                    </p:set>
                                    <p:anim calcmode="lin" valueType="num">
                                      <p:cBhvr>
                                        <p:cTn id="7" dur="750" fill="hold"/>
                                        <p:tgtEl>
                                          <p:spTgt spid="90"/>
                                        </p:tgtEl>
                                        <p:attrNameLst>
                                          <p:attrName>ppt_w</p:attrName>
                                        </p:attrNameLst>
                                      </p:cBhvr>
                                      <p:tavLst>
                                        <p:tav tm="0">
                                          <p:val>
                                            <p:fltVal val="0"/>
                                          </p:val>
                                        </p:tav>
                                        <p:tav tm="100000">
                                          <p:val>
                                            <p:strVal val="#ppt_w"/>
                                          </p:val>
                                        </p:tav>
                                      </p:tavLst>
                                    </p:anim>
                                    <p:anim calcmode="lin" valueType="num">
                                      <p:cBhvr>
                                        <p:cTn id="8" dur="750" fill="hold"/>
                                        <p:tgtEl>
                                          <p:spTgt spid="9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91"/>
                                        </p:tgtEl>
                                        <p:attrNameLst>
                                          <p:attrName>style.visibility</p:attrName>
                                        </p:attrNameLst>
                                      </p:cBhvr>
                                      <p:to>
                                        <p:strVal val="visible"/>
                                      </p:to>
                                    </p:set>
                                    <p:anim calcmode="lin" valueType="num">
                                      <p:cBhvr>
                                        <p:cTn id="13" dur="2500" fill="hold"/>
                                        <p:tgtEl>
                                          <p:spTgt spid="91"/>
                                        </p:tgtEl>
                                        <p:attrNameLst>
                                          <p:attrName>ppt_x</p:attrName>
                                        </p:attrNameLst>
                                      </p:cBhvr>
                                      <p:tavLst>
                                        <p:tav tm="0">
                                          <p:val>
                                            <p:strVal val="#ppt_x"/>
                                          </p:val>
                                        </p:tav>
                                        <p:tav tm="100000">
                                          <p:val>
                                            <p:strVal val="#ppt_x"/>
                                          </p:val>
                                        </p:tav>
                                      </p:tavLst>
                                    </p:anim>
                                    <p:anim calcmode="lin" valueType="num">
                                      <p:cBhvr>
                                        <p:cTn id="14" dur="2500" fill="hold"/>
                                        <p:tgtEl>
                                          <p:spTgt spid="9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92"/>
                                        </p:tgtEl>
                                        <p:attrNameLst>
                                          <p:attrName>style.visibility</p:attrName>
                                        </p:attrNameLst>
                                      </p:cBhvr>
                                      <p:to>
                                        <p:strVal val="visible"/>
                                      </p:to>
                                    </p:set>
                                    <p:anim calcmode="lin" valueType="num">
                                      <p:cBhvr>
                                        <p:cTn id="19" dur="750" fill="hold"/>
                                        <p:tgtEl>
                                          <p:spTgt spid="92"/>
                                        </p:tgtEl>
                                        <p:attrNameLst>
                                          <p:attrName>ppt_w</p:attrName>
                                        </p:attrNameLst>
                                      </p:cBhvr>
                                      <p:tavLst>
                                        <p:tav tm="0">
                                          <p:val>
                                            <p:fltVal val="0"/>
                                          </p:val>
                                        </p:tav>
                                        <p:tav tm="100000">
                                          <p:val>
                                            <p:strVal val="#ppt_w"/>
                                          </p:val>
                                        </p:tav>
                                      </p:tavLst>
                                    </p:anim>
                                    <p:anim calcmode="lin" valueType="num">
                                      <p:cBhvr>
                                        <p:cTn id="20" dur="750" fill="hold"/>
                                        <p:tgtEl>
                                          <p:spTgt spid="9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4" fill="hold">
                                  <p:stCondLst>
                                    <p:cond delay="0"/>
                                  </p:stCondLst>
                                  <p:iterate type="lt" backwards="0">
                                    <p:tmAbs val="0"/>
                                  </p:iterate>
                                  <p:childTnLst>
                                    <p:set>
                                      <p:cBhvr>
                                        <p:cTn id="24" fill="hold"/>
                                        <p:tgtEl>
                                          <p:spTgt spid="93"/>
                                        </p:tgtEl>
                                        <p:attrNameLst>
                                          <p:attrName>style.visibility</p:attrName>
                                        </p:attrNameLst>
                                      </p:cBhvr>
                                      <p:to>
                                        <p:strVal val="visible"/>
                                      </p:to>
                                    </p:set>
                                    <p:animEffect filter="fade" transition="in">
                                      <p:cBhvr>
                                        <p:cTn id="25" dur="2500"/>
                                        <p:tgtEl>
                                          <p:spTgt spid="93"/>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5" fill="hold">
                                  <p:stCondLst>
                                    <p:cond delay="0"/>
                                  </p:stCondLst>
                                  <p:iterate type="el" backwards="0">
                                    <p:tmAbs val="0"/>
                                  </p:iterate>
                                  <p:childTnLst>
                                    <p:set>
                                      <p:cBhvr>
                                        <p:cTn id="29" fill="hold"/>
                                        <p:tgtEl>
                                          <p:spTgt spid="95"/>
                                        </p:tgtEl>
                                        <p:attrNameLst>
                                          <p:attrName>style.visibility</p:attrName>
                                        </p:attrNameLst>
                                      </p:cBhvr>
                                      <p:to>
                                        <p:strVal val="visible"/>
                                      </p:to>
                                    </p:set>
                                    <p:animEffect filter="dissolve" transition="in">
                                      <p:cBhvr>
                                        <p:cTn id="30" dur="15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 grpId="5"/>
      <p:bldP build="whole" bldLvl="1" animBg="1" rev="0" advAuto="0" spid="92" grpId="3"/>
      <p:bldP build="whole" bldLvl="1" animBg="1" rev="0" advAuto="0" spid="90" grpId="1"/>
      <p:bldP build="whole" bldLvl="1" animBg="1" rev="0" advAuto="0" spid="91" grpId="2"/>
      <p:bldP build="whole" bldLvl="1" animBg="1" rev="0" advAuto="0" spid="93" grpId="4"/>
    </p:bld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FFF5544B327E4696DBC432501EF536" ma:contentTypeVersion="3" ma:contentTypeDescription="Create a new document." ma:contentTypeScope="" ma:versionID="229465c0be6da13136094eeedf001fd3">
  <xsd:schema xmlns:xsd="http://www.w3.org/2001/XMLSchema" xmlns:xs="http://www.w3.org/2001/XMLSchema" xmlns:p="http://schemas.microsoft.com/office/2006/metadata/properties" xmlns:ns2="ec333221-26f2-4903-9eb8-d22159498df7" targetNamespace="http://schemas.microsoft.com/office/2006/metadata/properties" ma:root="true" ma:fieldsID="5865c6dfc5836266179016c3e3c0ee85" ns2:_="">
    <xsd:import namespace="ec333221-26f2-4903-9eb8-d22159498df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33221-26f2-4903-9eb8-d22159498d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9FFD60-9007-416C-A924-24C65E6F917E}"/>
</file>

<file path=customXml/itemProps2.xml><?xml version="1.0" encoding="utf-8"?>
<ds:datastoreItem xmlns:ds="http://schemas.openxmlformats.org/officeDocument/2006/customXml" ds:itemID="{65F9AEAD-03C9-415A-ABDC-4F61500FBD21}"/>
</file>

<file path=customXml/itemProps3.xml><?xml version="1.0" encoding="utf-8"?>
<ds:datastoreItem xmlns:ds="http://schemas.openxmlformats.org/officeDocument/2006/customXml" ds:itemID="{09B9891C-2F09-49A1-B5EB-213C39B139C4}"/>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0x010100F0FFF5544B327E4696DBC432501EF536</vt:lpwstr>
  </property>
</Properties>
</file>